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6" r:id="rId7"/>
    <p:sldId id="260" r:id="rId8"/>
    <p:sldId id="268" r:id="rId9"/>
    <p:sldId id="261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96BC5-2EDE-476F-B543-3150F6CA3E13}" v="7" dt="2023-08-15T14:54:20.150"/>
    <p1510:client id="{3A0A938D-0062-4A4A-B011-9BB9539A5424}" v="22" dt="2023-08-15T14:48:24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ine Antiome" userId="76188e879befc9aa" providerId="LiveId" clId="{04796BC5-2EDE-476F-B543-3150F6CA3E13}"/>
    <pc:docChg chg="custSel addSld delSld modSld">
      <pc:chgData name="Sandrine Antiome" userId="76188e879befc9aa" providerId="LiveId" clId="{04796BC5-2EDE-476F-B543-3150F6CA3E13}" dt="2023-08-15T14:54:20.150" v="23"/>
      <pc:docMkLst>
        <pc:docMk/>
      </pc:docMkLst>
      <pc:sldChg chg="modSp mod">
        <pc:chgData name="Sandrine Antiome" userId="76188e879befc9aa" providerId="LiveId" clId="{04796BC5-2EDE-476F-B543-3150F6CA3E13}" dt="2023-08-15T14:52:32.256" v="6" actId="20577"/>
        <pc:sldMkLst>
          <pc:docMk/>
          <pc:sldMk cId="0" sldId="256"/>
        </pc:sldMkLst>
        <pc:spChg chg="mod">
          <ac:chgData name="Sandrine Antiome" userId="76188e879befc9aa" providerId="LiveId" clId="{04796BC5-2EDE-476F-B543-3150F6CA3E13}" dt="2023-08-15T14:52:32.256" v="6" actId="20577"/>
          <ac:spMkLst>
            <pc:docMk/>
            <pc:sldMk cId="0" sldId="256"/>
            <ac:spMk id="3" creationId="{41776A71-2BF6-5B00-B727-C3E04E1620C2}"/>
          </ac:spMkLst>
        </pc:spChg>
      </pc:sldChg>
      <pc:sldChg chg="modSp mod">
        <pc:chgData name="Sandrine Antiome" userId="76188e879befc9aa" providerId="LiveId" clId="{04796BC5-2EDE-476F-B543-3150F6CA3E13}" dt="2023-08-15T14:52:40.174" v="10" actId="20577"/>
        <pc:sldMkLst>
          <pc:docMk/>
          <pc:sldMk cId="0" sldId="257"/>
        </pc:sldMkLst>
        <pc:spChg chg="mod">
          <ac:chgData name="Sandrine Antiome" userId="76188e879befc9aa" providerId="LiveId" clId="{04796BC5-2EDE-476F-B543-3150F6CA3E13}" dt="2023-08-15T14:52:40.174" v="10" actId="20577"/>
          <ac:spMkLst>
            <pc:docMk/>
            <pc:sldMk cId="0" sldId="257"/>
            <ac:spMk id="5" creationId="{4408A980-F50D-17D9-4770-7553730425C0}"/>
          </ac:spMkLst>
        </pc:spChg>
      </pc:sldChg>
      <pc:sldChg chg="addSp delSp modSp new del mod">
        <pc:chgData name="Sandrine Antiome" userId="76188e879befc9aa" providerId="LiveId" clId="{04796BC5-2EDE-476F-B543-3150F6CA3E13}" dt="2023-08-15T14:54:05.495" v="22" actId="47"/>
        <pc:sldMkLst>
          <pc:docMk/>
          <pc:sldMk cId="1473198671" sldId="268"/>
        </pc:sldMkLst>
        <pc:spChg chg="del">
          <ac:chgData name="Sandrine Antiome" userId="76188e879befc9aa" providerId="LiveId" clId="{04796BC5-2EDE-476F-B543-3150F6CA3E13}" dt="2023-08-15T14:53:06.438" v="13" actId="478"/>
          <ac:spMkLst>
            <pc:docMk/>
            <pc:sldMk cId="1473198671" sldId="268"/>
            <ac:spMk id="2" creationId="{A997BCD2-BACC-9DE5-EB9A-192381354925}"/>
          </ac:spMkLst>
        </pc:spChg>
        <pc:spChg chg="del">
          <ac:chgData name="Sandrine Antiome" userId="76188e879befc9aa" providerId="LiveId" clId="{04796BC5-2EDE-476F-B543-3150F6CA3E13}" dt="2023-08-15T14:53:04.669" v="12" actId="478"/>
          <ac:spMkLst>
            <pc:docMk/>
            <pc:sldMk cId="1473198671" sldId="268"/>
            <ac:spMk id="3" creationId="{31621FAE-89D6-D04C-9A60-8C9BA7E58428}"/>
          </ac:spMkLst>
        </pc:spChg>
        <pc:spChg chg="add del mod">
          <ac:chgData name="Sandrine Antiome" userId="76188e879befc9aa" providerId="LiveId" clId="{04796BC5-2EDE-476F-B543-3150F6CA3E13}" dt="2023-08-15T14:53:26.811" v="18"/>
          <ac:spMkLst>
            <pc:docMk/>
            <pc:sldMk cId="1473198671" sldId="268"/>
            <ac:spMk id="5" creationId="{72970A31-4C0B-3348-A9D7-2A371B6149F7}"/>
          </ac:spMkLst>
        </pc:spChg>
        <pc:spChg chg="add del mod">
          <ac:chgData name="Sandrine Antiome" userId="76188e879befc9aa" providerId="LiveId" clId="{04796BC5-2EDE-476F-B543-3150F6CA3E13}" dt="2023-08-15T14:54:04.719" v="21"/>
          <ac:spMkLst>
            <pc:docMk/>
            <pc:sldMk cId="1473198671" sldId="268"/>
            <ac:spMk id="6" creationId="{8F40F266-33CD-6B1C-12BE-76C85AF30E7D}"/>
          </ac:spMkLst>
        </pc:spChg>
        <pc:picChg chg="add del mod">
          <ac:chgData name="Sandrine Antiome" userId="76188e879befc9aa" providerId="LiveId" clId="{04796BC5-2EDE-476F-B543-3150F6CA3E13}" dt="2023-08-15T14:53:26.796" v="16" actId="478"/>
          <ac:picMkLst>
            <pc:docMk/>
            <pc:sldMk cId="1473198671" sldId="268"/>
            <ac:picMk id="4" creationId="{8559F5B7-3D18-99F9-6FE8-2F42B3E4FEA2}"/>
          </ac:picMkLst>
        </pc:picChg>
      </pc:sldChg>
      <pc:sldChg chg="add">
        <pc:chgData name="Sandrine Antiome" userId="76188e879befc9aa" providerId="LiveId" clId="{04796BC5-2EDE-476F-B543-3150F6CA3E13}" dt="2023-08-15T14:54:20.150" v="23"/>
        <pc:sldMkLst>
          <pc:docMk/>
          <pc:sldMk cId="1576255374" sldId="268"/>
        </pc:sldMkLst>
      </pc:sldChg>
    </pc:docChg>
  </pc:docChgLst>
  <pc:docChgLst>
    <pc:chgData name="윤정 조" userId="6a53cac6c0691efd" providerId="LiveId" clId="{3A0A938D-0062-4A4A-B011-9BB9539A5424}"/>
    <pc:docChg chg="modSld">
      <pc:chgData name="윤정 조" userId="6a53cac6c0691efd" providerId="LiveId" clId="{3A0A938D-0062-4A4A-B011-9BB9539A5424}" dt="2023-08-15T14:48:44.571" v="387" actId="20577"/>
      <pc:docMkLst>
        <pc:docMk/>
      </pc:docMkLst>
      <pc:sldChg chg="modSp mod">
        <pc:chgData name="윤정 조" userId="6a53cac6c0691efd" providerId="LiveId" clId="{3A0A938D-0062-4A4A-B011-9BB9539A5424}" dt="2023-08-15T14:48:44.571" v="387" actId="20577"/>
        <pc:sldMkLst>
          <pc:docMk/>
          <pc:sldMk cId="0" sldId="257"/>
        </pc:sldMkLst>
        <pc:spChg chg="mod">
          <ac:chgData name="윤정 조" userId="6a53cac6c0691efd" providerId="LiveId" clId="{3A0A938D-0062-4A4A-B011-9BB9539A5424}" dt="2023-08-15T14:48:44.571" v="387" actId="20577"/>
          <ac:spMkLst>
            <pc:docMk/>
            <pc:sldMk cId="0" sldId="257"/>
            <ac:spMk id="4" creationId="{124BECCC-6C73-C8E4-976C-57844EFDB861}"/>
          </ac:spMkLst>
        </pc:spChg>
      </pc:sldChg>
      <pc:sldChg chg="addSp delSp modSp mod">
        <pc:chgData name="윤정 조" userId="6a53cac6c0691efd" providerId="LiveId" clId="{3A0A938D-0062-4A4A-B011-9BB9539A5424}" dt="2023-08-15T14:48:37.596" v="377" actId="6549"/>
        <pc:sldMkLst>
          <pc:docMk/>
          <pc:sldMk cId="0" sldId="260"/>
        </pc:sldMkLst>
        <pc:spChg chg="mod">
          <ac:chgData name="윤정 조" userId="6a53cac6c0691efd" providerId="LiveId" clId="{3A0A938D-0062-4A4A-B011-9BB9539A5424}" dt="2023-08-15T14:47:26.538" v="297" actId="20577"/>
          <ac:spMkLst>
            <pc:docMk/>
            <pc:sldMk cId="0" sldId="260"/>
            <ac:spMk id="8195" creationId="{F8479797-FBEF-93BC-6346-2F4F536971F7}"/>
          </ac:spMkLst>
        </pc:spChg>
        <pc:spChg chg="mod">
          <ac:chgData name="윤정 조" userId="6a53cac6c0691efd" providerId="LiveId" clId="{3A0A938D-0062-4A4A-B011-9BB9539A5424}" dt="2023-08-15T14:48:37.596" v="377" actId="6549"/>
          <ac:spMkLst>
            <pc:docMk/>
            <pc:sldMk cId="0" sldId="260"/>
            <ac:spMk id="8196" creationId="{02A12023-EE59-1649-C54E-59D871B6169D}"/>
          </ac:spMkLst>
        </pc:spChg>
        <pc:picChg chg="add mod">
          <ac:chgData name="윤정 조" userId="6a53cac6c0691efd" providerId="LiveId" clId="{3A0A938D-0062-4A4A-B011-9BB9539A5424}" dt="2023-08-15T14:47:09.797" v="242" actId="1076"/>
          <ac:picMkLst>
            <pc:docMk/>
            <pc:sldMk cId="0" sldId="260"/>
            <ac:picMk id="3" creationId="{BD27B478-42DF-ABFC-02A9-EA72D4D0FCE0}"/>
          </ac:picMkLst>
        </pc:picChg>
        <pc:picChg chg="del">
          <ac:chgData name="윤정 조" userId="6a53cac6c0691efd" providerId="LiveId" clId="{3A0A938D-0062-4A4A-B011-9BB9539A5424}" dt="2023-08-15T14:46:04.139" v="237" actId="478"/>
          <ac:picMkLst>
            <pc:docMk/>
            <pc:sldMk cId="0" sldId="260"/>
            <ac:picMk id="8197" creationId="{80065200-84C7-31BC-3313-E9A2F9A914BC}"/>
          </ac:picMkLst>
        </pc:picChg>
      </pc:sldChg>
      <pc:sldChg chg="modSp">
        <pc:chgData name="윤정 조" userId="6a53cac6c0691efd" providerId="LiveId" clId="{3A0A938D-0062-4A4A-B011-9BB9539A5424}" dt="2023-08-15T13:48:19.763" v="2" actId="14100"/>
        <pc:sldMkLst>
          <pc:docMk/>
          <pc:sldMk cId="0" sldId="261"/>
        </pc:sldMkLst>
        <pc:picChg chg="mod">
          <ac:chgData name="윤정 조" userId="6a53cac6c0691efd" providerId="LiveId" clId="{3A0A938D-0062-4A4A-B011-9BB9539A5424}" dt="2023-08-15T13:48:19.763" v="2" actId="14100"/>
          <ac:picMkLst>
            <pc:docMk/>
            <pc:sldMk cId="0" sldId="261"/>
            <ac:picMk id="27" creationId="{3CB50010-6A52-565B-5653-2332AC606408}"/>
          </ac:picMkLst>
        </pc:picChg>
      </pc:sldChg>
      <pc:sldChg chg="addSp delSp modSp">
        <pc:chgData name="윤정 조" userId="6a53cac6c0691efd" providerId="LiveId" clId="{3A0A938D-0062-4A4A-B011-9BB9539A5424}" dt="2023-08-15T13:49:23.949" v="14" actId="167"/>
        <pc:sldMkLst>
          <pc:docMk/>
          <pc:sldMk cId="0" sldId="262"/>
        </pc:sldMkLst>
        <pc:picChg chg="add mod">
          <ac:chgData name="윤정 조" userId="6a53cac6c0691efd" providerId="LiveId" clId="{3A0A938D-0062-4A4A-B011-9BB9539A5424}" dt="2023-08-15T13:49:23.949" v="14" actId="167"/>
          <ac:picMkLst>
            <pc:docMk/>
            <pc:sldMk cId="0" sldId="262"/>
            <ac:picMk id="3" creationId="{EBE74E5E-4A99-A6FF-9A66-D07B94243A66}"/>
          </ac:picMkLst>
        </pc:picChg>
        <pc:picChg chg="del">
          <ac:chgData name="윤정 조" userId="6a53cac6c0691efd" providerId="LiveId" clId="{3A0A938D-0062-4A4A-B011-9BB9539A5424}" dt="2023-08-15T13:48:24.397" v="3" actId="478"/>
          <ac:picMkLst>
            <pc:docMk/>
            <pc:sldMk cId="0" sldId="262"/>
            <ac:picMk id="6" creationId="{00555D3D-445B-D0E4-08E5-B0BFB4777EC2}"/>
          </ac:picMkLst>
        </pc:picChg>
      </pc:sldChg>
      <pc:sldChg chg="addSp delSp modSp">
        <pc:chgData name="윤정 조" userId="6a53cac6c0691efd" providerId="LiveId" clId="{3A0A938D-0062-4A4A-B011-9BB9539A5424}" dt="2023-08-15T13:49:25.983" v="15" actId="167"/>
        <pc:sldMkLst>
          <pc:docMk/>
          <pc:sldMk cId="0" sldId="264"/>
        </pc:sldMkLst>
        <pc:picChg chg="del">
          <ac:chgData name="윤정 조" userId="6a53cac6c0691efd" providerId="LiveId" clId="{3A0A938D-0062-4A4A-B011-9BB9539A5424}" dt="2023-08-15T13:48:30.147" v="6" actId="478"/>
          <ac:picMkLst>
            <pc:docMk/>
            <pc:sldMk cId="0" sldId="264"/>
            <ac:picMk id="4" creationId="{D423030F-800E-A131-1F40-4F0A8E67DC75}"/>
          </ac:picMkLst>
        </pc:picChg>
        <pc:picChg chg="add mod">
          <ac:chgData name="윤정 조" userId="6a53cac6c0691efd" providerId="LiveId" clId="{3A0A938D-0062-4A4A-B011-9BB9539A5424}" dt="2023-08-15T13:49:25.983" v="15" actId="167"/>
          <ac:picMkLst>
            <pc:docMk/>
            <pc:sldMk cId="0" sldId="264"/>
            <ac:picMk id="5" creationId="{B0CB35EE-4B85-115B-3D33-C67D62A2949B}"/>
          </ac:picMkLst>
        </pc:picChg>
      </pc:sldChg>
      <pc:sldChg chg="modSp">
        <pc:chgData name="윤정 조" userId="6a53cac6c0691efd" providerId="LiveId" clId="{3A0A938D-0062-4A4A-B011-9BB9539A5424}" dt="2023-08-15T13:48:47.918" v="13" actId="14100"/>
        <pc:sldMkLst>
          <pc:docMk/>
          <pc:sldMk cId="0" sldId="265"/>
        </pc:sldMkLst>
        <pc:picChg chg="mod">
          <ac:chgData name="윤정 조" userId="6a53cac6c0691efd" providerId="LiveId" clId="{3A0A938D-0062-4A4A-B011-9BB9539A5424}" dt="2023-08-15T13:48:47.918" v="13" actId="14100"/>
          <ac:picMkLst>
            <pc:docMk/>
            <pc:sldMk cId="0" sldId="265"/>
            <ac:picMk id="2" creationId="{F0E78585-B38E-97BC-21D4-1E65B5CA07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9B4D9-132A-526D-1D78-08F7FF2E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7A4C-1CAF-46AC-BFD4-A70009CB3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3A3E0-4602-5900-4B8B-716E2DD2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0AD9C-ECAB-4DB7-8CAE-9CFF2B54FC1F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0D807-8840-0C67-9901-EAEAC9F2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1A541-53E6-440B-A24C-6603759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0F8E2B-E2C0-450A-AB6F-C13B62C7FF7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7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41E5C-2F40-4C89-857B-28D1DD8A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F75D00-F0A5-B386-B34F-E82D15F6B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87623-EAE9-A2CB-9AE4-10EAC447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BBD70-6933-48D1-B0DA-FE052DB75CA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3EB2F3-AACB-5089-B3DC-B2DEEF22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3C3D8-FC81-206F-3B92-E5611F27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BEE58-820D-4CAD-BEC5-5A75C3FF4DB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8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5DFD09-F907-9738-DBFD-8A8397DB7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D5A8A0-0C71-7996-48D0-3232B5253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0DA85-4602-1045-1179-B9032F38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4E64C-62F6-4E49-8B37-9512D9EAA32E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406F8-A4DC-8FDD-C9ED-3994E52F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028B2-0686-052D-002E-B7D351F3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1B9D1-B29B-48AE-A14D-D1D744A89C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1E43C-ED86-CAAE-805B-7FBBEC4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09B70-8904-08EB-2955-A6B8B326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7674B-F2A4-9C18-F04C-6A81F8D4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F920B-B3FB-4BFE-B595-9D6BEEC2591B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1744C-6533-9628-90C7-8CA2B846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3840D-86B1-F44C-324D-047710DF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4A943-7F08-4340-877C-636C8BEE689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0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21327-01A0-0815-4064-73DB89D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30675-234C-DBD1-E584-7787F368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CEFA1-EC53-6065-49A8-4D296A1B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138F3-9CB6-421F-B912-367F95F4ACE7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172A0-2B63-F5DD-6500-CDD2F0C1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54B00-39C2-8944-7DA2-02DEB2D4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E531C-479A-4A1E-A65B-532183709EF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5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D73F5-0682-F551-72E0-9E7A1390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4E89-63BF-3CFA-E45F-0096CB14E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8B4B6-8A24-8F7B-9FFF-889EAE91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A7ACB04-DC50-A6D7-9A83-1D95C672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E433C-2938-431B-AF5D-6BCE9BF0DE8C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DAA4373-59F8-0B66-8F40-0179FF8C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841E1FCD-EC9B-4EAD-5E9F-63CC9168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8D4F5-DA41-4ADA-8C43-5DF2906E4AE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22E4F-46B9-710A-CF4B-C394BC07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CCCB58-6283-5393-834C-B1FC1E37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CFE688-82F9-1682-87DB-AFBB496B6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824BAB-2E2F-9443-ED5B-E6A95C8E5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4D43C0-BF6F-FAC4-39B8-304EBB8DA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4CB8331A-6BE7-5B04-403F-2884C892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D213B-22E7-48E2-B191-B5D4B210A14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9B428EC-16FA-EEA8-9C35-C52A6739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90605CBA-8717-D4BF-246C-DE01C39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04DDB-8DD2-4B36-B440-8F77F6D2F39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35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FB1D8-3CDB-1BD6-8C08-6F21385C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FEF4EA85-DB63-7B25-0D51-3915224D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2F58-5E05-42C6-9685-B25930003C74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19A4FB9D-6CC6-4372-C105-09EE6E5E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5A8F9A9-D4FF-B302-8843-868931A6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7ACC3-6727-489E-9E0F-52F12D64A8F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8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94CAFC2-4D68-2E81-CD2F-6A1D309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CEB6E-4933-4252-A9EB-522586FBC5EC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096CB594-79DF-6FDD-4A81-4F2A375D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14442DE-3DA8-993E-89AD-213F0688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9AA32-C9F6-4BD2-A4B3-C66C72219E9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4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1B4C1-D11F-8FDB-690B-5E93F9B7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B63D1-D995-BB80-9514-04D7CD1A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B4BFA-3772-EE1F-B2F4-9E63FB29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691D556-A1AC-9D7E-E349-CACE380E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4A17-7806-492C-86A5-0C5E7E4B70A8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FB404F5-439D-03D1-69D7-350D1A18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00C0A20-E5A8-DF45-9012-FE778A5E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5F7DA-F678-452D-A99B-F6AC6386294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84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ABDE-3A5B-0245-E680-BF5F3664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838407-4008-7D40-E34C-CEC91133A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95D0B-4BEA-82E4-EB9B-0F574879F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874BC6C-0C2C-66C9-EF26-A0BF0EDC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7B28B-BCCA-45CC-9B07-E48787AC2022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31A55FF-CD0E-29BB-BBB1-93214C31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54223D2-93D8-7873-D2F7-715C20A0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B7A069-7EB5-4D7D-B0BB-D82E6E7EF66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7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20766B7B-5473-747D-0089-9ECF522E20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4A9B06AB-B1E4-C364-EA9A-B289DCC5A1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056EC-DDAF-501C-AA7C-F49B0F608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60DEECF-CAE2-4C4B-A13C-85D3147FA089}" type="datetimeFigureOut">
              <a:rPr lang="ko-KR" altLang="en-US"/>
              <a:pPr>
                <a:defRPr/>
              </a:pPr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27797-BD00-AB26-0828-406ED1F0A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9EB81-E66D-09EC-8976-8FCA085C7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36BFE22-972E-4BC3-9637-A028A234752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2Coding ligature" panose="020B0609020101020101" pitchFamily="49" charset="-127"/>
          <a:ea typeface="D2Coding ligature" panose="020B0609020101020101" pitchFamily="49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L5QgcJ96A7NW3v4_c-Y7oGoptej2TkW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4">
            <a:extLst>
              <a:ext uri="{FF2B5EF4-FFF2-40B4-BE49-F238E27FC236}">
                <a16:creationId xmlns:a16="http://schemas.microsoft.com/office/drawing/2014/main" id="{F0F4C3B6-0CAB-B089-BFF6-414DCC9BB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0" y="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제목 1">
            <a:extLst>
              <a:ext uri="{FF2B5EF4-FFF2-40B4-BE49-F238E27FC236}">
                <a16:creationId xmlns:a16="http://schemas.microsoft.com/office/drawing/2014/main" id="{B09516DC-77FD-904B-BE32-1E620047C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MAKERS_DAY</a:t>
            </a:r>
            <a:br>
              <a:rPr lang="en-US" altLang="ko-KR" dirty="0"/>
            </a:br>
            <a:r>
              <a:rPr lang="en-US" altLang="ko-KR" dirty="0"/>
              <a:t> WEEK 5_PRESENTATION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776A71-2BF6-5B00-B727-C3E04E162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 err="1"/>
              <a:t>김부일</a:t>
            </a:r>
            <a:r>
              <a:rPr lang="en-US" altLang="ko-KR" dirty="0"/>
              <a:t>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/>
              <a:t>심재성</a:t>
            </a:r>
            <a:r>
              <a:rPr lang="en-US" altLang="ko-KR" dirty="0"/>
              <a:t>-</a:t>
            </a:r>
            <a:r>
              <a:rPr lang="ko-KR" altLang="en-US" dirty="0"/>
              <a:t>김민성</a:t>
            </a:r>
            <a:r>
              <a:rPr lang="en-US" altLang="ko-KR" dirty="0"/>
              <a:t>-</a:t>
            </a:r>
            <a:r>
              <a:rPr lang="ko-KR" altLang="en-US" dirty="0"/>
              <a:t>박광석</a:t>
            </a:r>
            <a:endParaRPr lang="en-US" altLang="ko-KR" dirty="0"/>
          </a:p>
          <a:p>
            <a:pPr fontAlgn="auto" latinLnBrk="0">
              <a:spcAft>
                <a:spcPts val="0"/>
              </a:spcAft>
              <a:defRPr/>
            </a:pPr>
            <a:r>
              <a:rPr lang="ko-KR" altLang="en-US" dirty="0" err="1"/>
              <a:t>윤수경</a:t>
            </a:r>
            <a:r>
              <a:rPr lang="en-US" altLang="ko-KR" dirty="0"/>
              <a:t>-</a:t>
            </a:r>
            <a:r>
              <a:rPr lang="ko-KR" altLang="en-US" dirty="0"/>
              <a:t>조윤정</a:t>
            </a:r>
            <a:r>
              <a:rPr lang="en-US" altLang="ko-KR" dirty="0"/>
              <a:t>-</a:t>
            </a:r>
            <a:r>
              <a:rPr lang="ko-KR" altLang="en-US" dirty="0" err="1"/>
              <a:t>한은결</a:t>
            </a:r>
            <a:endParaRPr lang="en-US" altLang="ko-KR" dirty="0"/>
          </a:p>
          <a:p>
            <a:pPr fontAlgn="auto"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BE74E5E-4A99-A6FF-9A66-D07B94243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6464744" y="-1689101"/>
            <a:ext cx="20970404" cy="1341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제목 1">
            <a:extLst>
              <a:ext uri="{FF2B5EF4-FFF2-40B4-BE49-F238E27FC236}">
                <a16:creationId xmlns:a16="http://schemas.microsoft.com/office/drawing/2014/main" id="{BC4EC29B-20E2-C235-7731-570CBA16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81" y="212412"/>
            <a:ext cx="9786257" cy="914401"/>
          </a:xfrm>
        </p:spPr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pic>
        <p:nvPicPr>
          <p:cNvPr id="2" name="그래픽 10" descr="인공 지능 단색으로 채워진">
            <a:extLst>
              <a:ext uri="{FF2B5EF4-FFF2-40B4-BE49-F238E27FC236}">
                <a16:creationId xmlns:a16="http://schemas.microsoft.com/office/drawing/2014/main" id="{36A37EE7-72F8-DC7C-9D9F-BB39F6F28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4072D7D-5441-6671-CDE7-A174E48A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6" y="1116249"/>
            <a:ext cx="4406535" cy="546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37EF-9A26-CCB8-151E-35F290E0E6B2}"/>
              </a:ext>
            </a:extLst>
          </p:cNvPr>
          <p:cNvSpPr txBox="1"/>
          <p:nvPr/>
        </p:nvSpPr>
        <p:spPr>
          <a:xfrm>
            <a:off x="6314106" y="2690112"/>
            <a:ext cx="5250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이 학습을 통해 나타난 인공지능의 정확도는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0.53 </a:t>
            </a:r>
            <a:r>
              <a:rPr lang="ko-KR" altLang="en-US" sz="2000" dirty="0"/>
              <a:t>으로 정확도가 낮았다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3">
            <a:extLst>
              <a:ext uri="{FF2B5EF4-FFF2-40B4-BE49-F238E27FC236}">
                <a16:creationId xmlns:a16="http://schemas.microsoft.com/office/drawing/2014/main" id="{B0CB35EE-4B85-115B-3D33-C67D62A2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5283644" y="-5080001"/>
            <a:ext cx="20970404" cy="1341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0FC808BE-7053-5380-7990-4D30927D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10" y="822324"/>
            <a:ext cx="3910780" cy="1325563"/>
          </a:xfrm>
        </p:spPr>
        <p:txBody>
          <a:bodyPr/>
          <a:lstStyle/>
          <a:p>
            <a:r>
              <a:rPr lang="ko-KR" altLang="en-US" b="1" dirty="0"/>
              <a:t>앞으로의 계획</a:t>
            </a:r>
          </a:p>
        </p:txBody>
      </p:sp>
      <p:pic>
        <p:nvPicPr>
          <p:cNvPr id="2" name="그래픽 1" descr="플립 달력 단색으로 채워진">
            <a:extLst>
              <a:ext uri="{FF2B5EF4-FFF2-40B4-BE49-F238E27FC236}">
                <a16:creationId xmlns:a16="http://schemas.microsoft.com/office/drawing/2014/main" id="{DACA217D-3529-6610-31AB-9BEDAF29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6210" y="102790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C8423-9AED-4164-1428-D6EF54A6B8D0}"/>
              </a:ext>
            </a:extLst>
          </p:cNvPr>
          <p:cNvSpPr txBox="1"/>
          <p:nvPr/>
        </p:nvSpPr>
        <p:spPr>
          <a:xfrm>
            <a:off x="2133600" y="2977141"/>
            <a:ext cx="7924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/>
              <a:t>데이터셋을 수정하여 정확도를 높이려고 한다</a:t>
            </a:r>
            <a:r>
              <a:rPr lang="en-US" altLang="ko-KR" sz="28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800" b="1" dirty="0"/>
              <a:t>AI</a:t>
            </a:r>
            <a:r>
              <a:rPr lang="ko-KR" altLang="en-US" sz="2800" b="1" dirty="0"/>
              <a:t> 모델을 웹에 넣는다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F0E78585-B38E-97BC-21D4-1E65B5CA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10342" y="-545976"/>
            <a:ext cx="12212684" cy="781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35F2DEB-E6A8-B771-AAE7-428409FC432B}"/>
              </a:ext>
            </a:extLst>
          </p:cNvPr>
          <p:cNvSpPr>
            <a:spLocks noGrp="1"/>
          </p:cNvSpPr>
          <p:nvPr/>
        </p:nvSpPr>
        <p:spPr>
          <a:xfrm>
            <a:off x="779656" y="1488456"/>
            <a:ext cx="10632688" cy="12446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4800" dirty="0">
                <a:effectLst>
                  <a:reflection blurRad="6350" stA="50000" endA="300" endPos="50000" dist="60007" dir="5400000" sy="-100000" algn="bl" rotWithShape="0"/>
                </a:effectLst>
              </a:rPr>
              <a:t>Thank you</a:t>
            </a:r>
            <a:endParaRPr lang="ko-KR" altLang="en-US" sz="4800" dirty="0"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13315" name="내용 개체 틀 2">
            <a:extLst>
              <a:ext uri="{FF2B5EF4-FFF2-40B4-BE49-F238E27FC236}">
                <a16:creationId xmlns:a16="http://schemas.microsoft.com/office/drawing/2014/main" id="{1DB16D1D-2A36-D61D-82A3-4A19F6FD933E}"/>
              </a:ext>
            </a:extLst>
          </p:cNvPr>
          <p:cNvSpPr>
            <a:spLocks noGrp="1"/>
          </p:cNvSpPr>
          <p:nvPr/>
        </p:nvSpPr>
        <p:spPr bwMode="auto">
          <a:xfrm>
            <a:off x="7737475" y="2449513"/>
            <a:ext cx="2559050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marL="685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4000"/>
              <a:t>Q&amp;A</a:t>
            </a:r>
            <a:endParaRPr lang="ko-KR" altLang="en-US" sz="40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7DCDA4-FB95-2705-C5CE-1E4BAC2EB528}"/>
              </a:ext>
            </a:extLst>
          </p:cNvPr>
          <p:cNvCxnSpPr>
            <a:cxnSpLocks/>
          </p:cNvCxnSpPr>
          <p:nvPr/>
        </p:nvCxnSpPr>
        <p:spPr>
          <a:xfrm>
            <a:off x="920750" y="2316163"/>
            <a:ext cx="76644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7">
            <a:extLst>
              <a:ext uri="{FF2B5EF4-FFF2-40B4-BE49-F238E27FC236}">
                <a16:creationId xmlns:a16="http://schemas.microsoft.com/office/drawing/2014/main" id="{47376245-AB0A-915B-0A7F-CBEE9FD46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0" y="-2644775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FA7D1-FD85-5112-263E-F219C51D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07" y="1740372"/>
            <a:ext cx="4072544" cy="2155310"/>
          </a:xfrm>
        </p:spPr>
        <p:txBody>
          <a:bodyPr rtlCol="0">
            <a:normAutofit/>
            <a:scene3d>
              <a:camera prst="isometricOffAxis1Right"/>
              <a:lightRig rig="threePt" dir="t"/>
            </a:scene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>
                <a:effectLst>
                  <a:reflection blurRad="6350" stA="60000" endA="900" endPos="58000" dir="5400000" sy="-100000" algn="bl" rotWithShape="0"/>
                </a:effectLst>
              </a:rPr>
              <a:t>CONTENT</a:t>
            </a:r>
            <a:endParaRPr lang="ko-KR" altLang="en-US" dirty="0"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24BECCC-6C73-C8E4-976C-57844EFDB861}"/>
              </a:ext>
            </a:extLst>
          </p:cNvPr>
          <p:cNvSpPr txBox="1"/>
          <p:nvPr/>
        </p:nvSpPr>
        <p:spPr>
          <a:xfrm>
            <a:off x="7586663" y="787400"/>
            <a:ext cx="3944937" cy="20313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WEB(</a:t>
            </a:r>
            <a:r>
              <a:rPr lang="ko-KR" altLang="en-US" dirty="0" err="1"/>
              <a:t>ㅠㅠ</a:t>
            </a:r>
            <a:r>
              <a:rPr lang="en-US" altLang="ko-KR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With </a:t>
            </a:r>
            <a:r>
              <a:rPr lang="ko-KR" altLang="en-US" dirty="0" err="1"/>
              <a:t>윤수경</a:t>
            </a:r>
            <a:r>
              <a:rPr lang="ko-KR" altLang="en-US" dirty="0"/>
              <a:t> 조윤정 </a:t>
            </a:r>
            <a:r>
              <a:rPr lang="ko-KR" altLang="en-US" dirty="0" err="1"/>
              <a:t>한은결</a:t>
            </a: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보완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사이트 이름 공개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MAIN PAGE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계획</a:t>
            </a:r>
            <a:endParaRPr lang="en-US" altLang="ko-KR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408A980-F50D-17D9-4770-7553730425C0}"/>
              </a:ext>
            </a:extLst>
          </p:cNvPr>
          <p:cNvSpPr txBox="1"/>
          <p:nvPr/>
        </p:nvSpPr>
        <p:spPr>
          <a:xfrm>
            <a:off x="7586663" y="3429000"/>
            <a:ext cx="4121150" cy="313932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AI(</a:t>
            </a:r>
            <a:r>
              <a:rPr lang="ko-KR" altLang="en-US" dirty="0" err="1"/>
              <a:t>김부일</a:t>
            </a:r>
            <a:r>
              <a:rPr lang="en-US" altLang="ko-KR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With </a:t>
            </a:r>
            <a:r>
              <a:rPr lang="ko-KR" altLang="en-US" dirty="0"/>
              <a:t>심재성 김민성 박광석</a:t>
            </a: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모델 학습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결과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추후계획</a:t>
            </a: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altLang="ko-KR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</p:txBody>
      </p:sp>
      <p:pic>
        <p:nvPicPr>
          <p:cNvPr id="6" name="그래픽 7" descr="모니터 윤곽선">
            <a:extLst>
              <a:ext uri="{FF2B5EF4-FFF2-40B4-BE49-F238E27FC236}">
                <a16:creationId xmlns:a16="http://schemas.microsoft.com/office/drawing/2014/main" id="{6A0BBB46-1820-445B-E248-8367BFEA11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9" y="625775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그래픽 10" descr="인공 지능 단색으로 채워진">
            <a:extLst>
              <a:ext uri="{FF2B5EF4-FFF2-40B4-BE49-F238E27FC236}">
                <a16:creationId xmlns:a16="http://schemas.microsoft.com/office/drawing/2014/main" id="{F80AC599-632A-FDF8-6CE6-9CE89D4D24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9" y="3344347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5">
            <a:extLst>
              <a:ext uri="{FF2B5EF4-FFF2-40B4-BE49-F238E27FC236}">
                <a16:creationId xmlns:a16="http://schemas.microsoft.com/office/drawing/2014/main" id="{0BED0A85-A280-458D-5B63-AD7C1DED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667000" y="-2649538"/>
            <a:ext cx="14859000" cy="950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4">
            <a:extLst>
              <a:ext uri="{FF2B5EF4-FFF2-40B4-BE49-F238E27FC236}">
                <a16:creationId xmlns:a16="http://schemas.microsoft.com/office/drawing/2014/main" id="{A1F043A9-5C6B-B36B-B8EE-8B00D310B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3" y="3524250"/>
            <a:ext cx="4916487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제목 1">
            <a:extLst>
              <a:ext uri="{FF2B5EF4-FFF2-40B4-BE49-F238E27FC236}">
                <a16:creationId xmlns:a16="http://schemas.microsoft.com/office/drawing/2014/main" id="{30ECACA0-DEB0-F03F-C10D-A2C1F615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777875"/>
            <a:ext cx="1747838" cy="1325563"/>
          </a:xfrm>
        </p:spPr>
        <p:txBody>
          <a:bodyPr/>
          <a:lstStyle/>
          <a:p>
            <a:r>
              <a:rPr lang="ko-KR" altLang="en-US"/>
              <a:t>보완</a:t>
            </a:r>
          </a:p>
        </p:txBody>
      </p:sp>
      <p:pic>
        <p:nvPicPr>
          <p:cNvPr id="4101" name="그림 5">
            <a:extLst>
              <a:ext uri="{FF2B5EF4-FFF2-40B4-BE49-F238E27FC236}">
                <a16:creationId xmlns:a16="http://schemas.microsoft.com/office/drawing/2014/main" id="{2AC3F6FC-F6D3-CABA-2809-8EBAA014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4" t="-584" r="36917" b="85291"/>
          <a:stretch>
            <a:fillRect/>
          </a:stretch>
        </p:blipFill>
        <p:spPr bwMode="auto">
          <a:xfrm>
            <a:off x="6832600" y="1574800"/>
            <a:ext cx="5021263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48066-C12D-2254-B0D8-BA009A12A5A4}"/>
              </a:ext>
            </a:extLst>
          </p:cNvPr>
          <p:cNvSpPr txBox="1"/>
          <p:nvPr/>
        </p:nvSpPr>
        <p:spPr>
          <a:xfrm>
            <a:off x="2889250" y="1987550"/>
            <a:ext cx="24701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#Join button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회원가입 버튼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 </a:t>
            </a:r>
          </a:p>
        </p:txBody>
      </p:sp>
      <p:pic>
        <p:nvPicPr>
          <p:cNvPr id="4103" name="그래픽 8" descr="오른쪽 화살표 단색으로 채워진">
            <a:extLst>
              <a:ext uri="{FF2B5EF4-FFF2-40B4-BE49-F238E27FC236}">
                <a16:creationId xmlns:a16="http://schemas.microsoft.com/office/drawing/2014/main" id="{59D03234-361E-291B-C90C-B21B3141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762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그래픽 10" descr="커서 단색으로 채워진">
            <a:extLst>
              <a:ext uri="{FF2B5EF4-FFF2-40B4-BE49-F238E27FC236}">
                <a16:creationId xmlns:a16="http://schemas.microsoft.com/office/drawing/2014/main" id="{90D6AA5E-2531-F5EA-8A2C-64F10589A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63" y="50022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AC61A5-468D-64A7-B471-17F4764896B9}"/>
              </a:ext>
            </a:extLst>
          </p:cNvPr>
          <p:cNvSpPr txBox="1"/>
          <p:nvPr/>
        </p:nvSpPr>
        <p:spPr>
          <a:xfrm>
            <a:off x="2913063" y="3362325"/>
            <a:ext cx="37687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로그인 오류 수정 완료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106" name="그래픽 13" descr="샴페인잔 윤곽선">
            <a:extLst>
              <a:ext uri="{FF2B5EF4-FFF2-40B4-BE49-F238E27FC236}">
                <a16:creationId xmlns:a16="http://schemas.microsoft.com/office/drawing/2014/main" id="{549F0319-5D34-7F68-FCA2-2E040216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1762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5">
            <a:extLst>
              <a:ext uri="{FF2B5EF4-FFF2-40B4-BE49-F238E27FC236}">
                <a16:creationId xmlns:a16="http://schemas.microsoft.com/office/drawing/2014/main" id="{E173C590-1DCC-634B-0630-2749FEAD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1485900" y="-15557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69BDE4-DB20-E7A7-9C74-43D174BA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1683285"/>
            <a:ext cx="10367158" cy="3702174"/>
          </a:xfrm>
        </p:spPr>
        <p:txBody>
          <a:bodyPr rtlCol="0">
            <a:normAutofit/>
            <a:scene3d>
              <a:camera prst="isometricTopUp"/>
              <a:lightRig rig="threePt" dir="t"/>
            </a:scene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sz="11500" dirty="0"/>
              <a:t>MELODY DIARY</a:t>
            </a:r>
            <a:endParaRPr lang="ko-KR" altLang="en-US" sz="1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3">
            <a:extLst>
              <a:ext uri="{FF2B5EF4-FFF2-40B4-BE49-F238E27FC236}">
                <a16:creationId xmlns:a16="http://schemas.microsoft.com/office/drawing/2014/main" id="{ECCE8A82-BB9B-41CD-B84A-03119DDD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667000" y="-11113"/>
            <a:ext cx="14859000" cy="95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그림 5">
            <a:extLst>
              <a:ext uri="{FF2B5EF4-FFF2-40B4-BE49-F238E27FC236}">
                <a16:creationId xmlns:a16="http://schemas.microsoft.com/office/drawing/2014/main" id="{AEBD4CF8-DF52-0249-66CC-5F61816A3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r="15221"/>
          <a:stretch>
            <a:fillRect/>
          </a:stretch>
        </p:blipFill>
        <p:spPr bwMode="auto">
          <a:xfrm>
            <a:off x="441325" y="258763"/>
            <a:ext cx="3725863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제목 1">
            <a:extLst>
              <a:ext uri="{FF2B5EF4-FFF2-40B4-BE49-F238E27FC236}">
                <a16:creationId xmlns:a16="http://schemas.microsoft.com/office/drawing/2014/main" id="{E765FC60-8B08-0A23-FF30-3BE99B23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388" y="2070100"/>
            <a:ext cx="2754312" cy="1325563"/>
          </a:xfrm>
        </p:spPr>
        <p:txBody>
          <a:bodyPr/>
          <a:lstStyle/>
          <a:p>
            <a:r>
              <a:rPr lang="en-US" altLang="ko-KR"/>
              <a:t>MAIN PAGE </a:t>
            </a:r>
            <a:endParaRPr lang="ko-KR" altLang="en-US"/>
          </a:p>
        </p:txBody>
      </p:sp>
      <p:pic>
        <p:nvPicPr>
          <p:cNvPr id="6149" name="그림 6">
            <a:extLst>
              <a:ext uri="{FF2B5EF4-FFF2-40B4-BE49-F238E27FC236}">
                <a16:creationId xmlns:a16="http://schemas.microsoft.com/office/drawing/2014/main" id="{4729EDD4-6DFE-4397-3CD9-B5993FDFF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4506913"/>
            <a:ext cx="40005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그림 8">
            <a:extLst>
              <a:ext uri="{FF2B5EF4-FFF2-40B4-BE49-F238E27FC236}">
                <a16:creationId xmlns:a16="http://schemas.microsoft.com/office/drawing/2014/main" id="{FCB3C001-B905-608A-F33F-05079CCD3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0"/>
            <a:ext cx="3725862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그림 10">
            <a:extLst>
              <a:ext uri="{FF2B5EF4-FFF2-40B4-BE49-F238E27FC236}">
                <a16:creationId xmlns:a16="http://schemas.microsoft.com/office/drawing/2014/main" id="{BD5F7989-CC7B-DE2F-0E30-DF9BF08BC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3509963"/>
            <a:ext cx="50482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5168DF-2E45-9458-EF1C-1BB1F22AE046}"/>
              </a:ext>
            </a:extLst>
          </p:cNvPr>
          <p:cNvSpPr txBox="1"/>
          <p:nvPr/>
        </p:nvSpPr>
        <p:spPr>
          <a:xfrm>
            <a:off x="1328738" y="1797050"/>
            <a:ext cx="32162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#TEXTAREA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공간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설정에 용이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C034D-3395-AE8A-5226-F4891507E216}"/>
              </a:ext>
            </a:extLst>
          </p:cNvPr>
          <p:cNvSpPr txBox="1"/>
          <p:nvPr/>
        </p:nvSpPr>
        <p:spPr>
          <a:xfrm>
            <a:off x="8774113" y="4699000"/>
            <a:ext cx="32162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날짜 자동 표시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page - Chrome 2023-08-15 20-33-53">
            <a:hlinkClick r:id="" action="ppaction://media"/>
            <a:extLst>
              <a:ext uri="{FF2B5EF4-FFF2-40B4-BE49-F238E27FC236}">
                <a16:creationId xmlns:a16="http://schemas.microsoft.com/office/drawing/2014/main" id="{DE034E74-3556-3DEE-012E-0A0A119CBFD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3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66422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3">
            <a:extLst>
              <a:ext uri="{FF2B5EF4-FFF2-40B4-BE49-F238E27FC236}">
                <a16:creationId xmlns:a16="http://schemas.microsoft.com/office/drawing/2014/main" id="{AB55DC8B-3C9F-0010-A03A-87509C88C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제목 1">
            <a:extLst>
              <a:ext uri="{FF2B5EF4-FFF2-40B4-BE49-F238E27FC236}">
                <a16:creationId xmlns:a16="http://schemas.microsoft.com/office/drawing/2014/main" id="{F8479797-FBEF-93BC-6346-2F4F5369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247900"/>
            <a:ext cx="3606800" cy="1325563"/>
          </a:xfrm>
        </p:spPr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8196" name="내용 개체 틀 2">
            <a:extLst>
              <a:ext uri="{FF2B5EF4-FFF2-40B4-BE49-F238E27FC236}">
                <a16:creationId xmlns:a16="http://schemas.microsoft.com/office/drawing/2014/main" id="{02A12023-EE59-1649-C54E-59D871B61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4" y="5283199"/>
            <a:ext cx="10515600" cy="550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일기 저장되도록 하기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적용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7B478-42DF-ABFC-02A9-EA72D4D0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80206"/>
            <a:ext cx="9550400" cy="484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>
            <a:extLst>
              <a:ext uri="{FF2B5EF4-FFF2-40B4-BE49-F238E27FC236}">
                <a16:creationId xmlns:a16="http://schemas.microsoft.com/office/drawing/2014/main" id="{3CB50010-6A52-565B-5653-2332AC606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2222500" y="-857250"/>
            <a:ext cx="14859000" cy="950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래픽 10" descr="인공 지능 단색으로 채워진">
            <a:extLst>
              <a:ext uri="{FF2B5EF4-FFF2-40B4-BE49-F238E27FC236}">
                <a16:creationId xmlns:a16="http://schemas.microsoft.com/office/drawing/2014/main" id="{A7A10217-EBB1-0EED-55B1-0B06A0EE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C28D25-9F11-9005-4206-0EDC977D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27" y="201849"/>
            <a:ext cx="3995289" cy="914400"/>
          </a:xfrm>
        </p:spPr>
        <p:txBody>
          <a:bodyPr/>
          <a:lstStyle/>
          <a:p>
            <a:r>
              <a:rPr lang="en-US" altLang="ko-KR" sz="4000" dirty="0"/>
              <a:t>AI </a:t>
            </a:r>
            <a:r>
              <a:rPr lang="ko-KR" altLang="en-US" sz="4000" dirty="0"/>
              <a:t>모델 링크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7744" y="2925171"/>
            <a:ext cx="1156841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D2Coding" panose="020B0609020101020101" pitchFamily="49" charset="-127"/>
                <a:cs typeface="+mn-cs"/>
                <a:hlinkClick r:id="rId4"/>
              </a:rPr>
              <a:t>https://colab.research.google.com/drive/1L5QgcJ96A7NW3v4_c-Y7oGoptej2TkWm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D2Coding" panose="020B0609020101020101" pitchFamily="49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25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">
            <a:extLst>
              <a:ext uri="{FF2B5EF4-FFF2-40B4-BE49-F238E27FC236}">
                <a16:creationId xmlns:a16="http://schemas.microsoft.com/office/drawing/2014/main" id="{3CB50010-6A52-565B-5653-2332AC606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r="44524" b="24977"/>
          <a:stretch>
            <a:fillRect/>
          </a:stretch>
        </p:blipFill>
        <p:spPr bwMode="auto">
          <a:xfrm>
            <a:off x="-5309044" y="-3276601"/>
            <a:ext cx="20970404" cy="1341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래픽 10" descr="인공 지능 단색으로 채워진">
            <a:extLst>
              <a:ext uri="{FF2B5EF4-FFF2-40B4-BE49-F238E27FC236}">
                <a16:creationId xmlns:a16="http://schemas.microsoft.com/office/drawing/2014/main" id="{A7A10217-EBB1-0EED-55B1-0B06A0EE5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1" y="20184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61A21FF-1A01-9989-2EB4-E668DB1DE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14" y="1026367"/>
            <a:ext cx="4871630" cy="578051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C28D25-9F11-9005-4206-0EDC977D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27" y="201849"/>
            <a:ext cx="3995289" cy="914400"/>
          </a:xfrm>
        </p:spPr>
        <p:txBody>
          <a:bodyPr/>
          <a:lstStyle/>
          <a:p>
            <a:r>
              <a:rPr lang="ko-KR" altLang="en-US" sz="4000" dirty="0"/>
              <a:t>데이터 </a:t>
            </a:r>
            <a:r>
              <a:rPr lang="ko-KR" altLang="en-US" sz="4000" dirty="0" err="1"/>
              <a:t>전처리</a:t>
            </a:r>
            <a:r>
              <a:rPr lang="ko-KR" altLang="en-US" sz="4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E4E9F-C1A0-B058-A912-B4255ACD1B8D}"/>
              </a:ext>
            </a:extLst>
          </p:cNvPr>
          <p:cNvSpPr txBox="1"/>
          <p:nvPr/>
        </p:nvSpPr>
        <p:spPr>
          <a:xfrm>
            <a:off x="6204858" y="2787916"/>
            <a:ext cx="51784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transformers </a:t>
            </a:r>
            <a:r>
              <a:rPr lang="ko-KR" altLang="en-US" dirty="0"/>
              <a:t>패키지 버전으로 인해 </a:t>
            </a:r>
            <a:r>
              <a:rPr lang="ko-KR" altLang="en-US" dirty="0" err="1"/>
              <a:t>생긴오류를</a:t>
            </a:r>
            <a:r>
              <a:rPr lang="ko-KR" altLang="en-US" dirty="0"/>
              <a:t> 해결하기 위해</a:t>
            </a:r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필요한 버전의 </a:t>
            </a:r>
            <a:r>
              <a:rPr lang="en-US" altLang="ko-KR" dirty="0"/>
              <a:t>transformers </a:t>
            </a:r>
            <a:r>
              <a:rPr lang="ko-KR" altLang="en-US" dirty="0"/>
              <a:t>버전의 </a:t>
            </a:r>
            <a:r>
              <a:rPr lang="en-US" altLang="ko-KR" dirty="0" err="1"/>
              <a:t>py</a:t>
            </a:r>
            <a:r>
              <a:rPr lang="ko-KR" altLang="en-US" dirty="0"/>
              <a:t> 파일에 있는 왼쪽의 </a:t>
            </a:r>
            <a:r>
              <a:rPr lang="en-US" altLang="ko-KR" dirty="0" err="1"/>
              <a:t>BERTSentenceTransform</a:t>
            </a:r>
            <a:r>
              <a:rPr lang="en-US" altLang="ko-KR" dirty="0"/>
              <a:t> </a:t>
            </a:r>
            <a:r>
              <a:rPr lang="ko-KR" altLang="en-US" dirty="0"/>
              <a:t>클래스를 추가해 주었다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BERTDataset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 err="1"/>
              <a:t>매서드에</a:t>
            </a:r>
            <a:r>
              <a:rPr lang="ko-KR" altLang="en-US" dirty="0"/>
              <a:t> </a:t>
            </a:r>
            <a:r>
              <a:rPr lang="en-US" altLang="ko-KR" dirty="0"/>
              <a:t>vocab</a:t>
            </a:r>
            <a:r>
              <a:rPr lang="ko-KR" altLang="en-US" dirty="0"/>
              <a:t> 인자 추가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self._vocab</a:t>
            </a:r>
            <a:r>
              <a:rPr lang="en-US" altLang="ko-KR" dirty="0"/>
              <a:t> = vocab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3. vocab = </a:t>
            </a:r>
            <a:r>
              <a:rPr lang="en-US" altLang="ko-KR" dirty="0" err="1"/>
              <a:t>self._vocab</a:t>
            </a:r>
            <a:r>
              <a:rPr lang="en-US" altLang="ko-KR" dirty="0"/>
              <a:t> </a:t>
            </a:r>
            <a:r>
              <a:rPr lang="ko-KR" altLang="en-US" dirty="0"/>
              <a:t>으로 변경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tokens_a</a:t>
            </a:r>
            <a:r>
              <a:rPr lang="en-US" altLang="ko-KR" dirty="0"/>
              <a:t> = self._</a:t>
            </a:r>
            <a:r>
              <a:rPr lang="en-US" altLang="ko-KR" dirty="0" err="1"/>
              <a:t>tokenizer.tokenize</a:t>
            </a:r>
            <a:r>
              <a:rPr lang="en-US" altLang="ko-KR" dirty="0"/>
              <a:t>(</a:t>
            </a:r>
            <a:r>
              <a:rPr lang="en-US" altLang="ko-KR" dirty="0" err="1"/>
              <a:t>text_a</a:t>
            </a:r>
            <a:r>
              <a:rPr lang="en-US" altLang="ko-KR" dirty="0"/>
              <a:t>) </a:t>
            </a:r>
            <a:r>
              <a:rPr lang="ko-KR" altLang="en-US" dirty="0"/>
              <a:t>로 </a:t>
            </a:r>
            <a:r>
              <a:rPr lang="ko-KR" altLang="en-US" dirty="0" err="1"/>
              <a:t>바꿔줌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954305-968B-7D96-EE98-2AF2AD2E9497}"/>
              </a:ext>
            </a:extLst>
          </p:cNvPr>
          <p:cNvCxnSpPr>
            <a:cxnSpLocks/>
          </p:cNvCxnSpPr>
          <p:nvPr/>
        </p:nvCxnSpPr>
        <p:spPr>
          <a:xfrm>
            <a:off x="1558212" y="2787916"/>
            <a:ext cx="2397968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958F58-BDDA-962F-1B4B-6FBE7F72C07F}"/>
              </a:ext>
            </a:extLst>
          </p:cNvPr>
          <p:cNvCxnSpPr>
            <a:cxnSpLocks/>
          </p:cNvCxnSpPr>
          <p:nvPr/>
        </p:nvCxnSpPr>
        <p:spPr>
          <a:xfrm>
            <a:off x="1558212" y="1986587"/>
            <a:ext cx="101784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7432BF-B293-E193-7AB5-98A1E78367C8}"/>
              </a:ext>
            </a:extLst>
          </p:cNvPr>
          <p:cNvCxnSpPr>
            <a:cxnSpLocks/>
          </p:cNvCxnSpPr>
          <p:nvPr/>
        </p:nvCxnSpPr>
        <p:spPr>
          <a:xfrm>
            <a:off x="1558212" y="4188767"/>
            <a:ext cx="101784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AB6559-C11A-E9F5-9F15-7E9691ACD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42" y="659048"/>
            <a:ext cx="6467279" cy="21288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5000"/>
              </a:prstClr>
            </a:outerShdw>
          </a:effec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9C9380-C8FD-4E83-2903-30AEC1A87978}"/>
              </a:ext>
            </a:extLst>
          </p:cNvPr>
          <p:cNvCxnSpPr>
            <a:cxnSpLocks/>
          </p:cNvCxnSpPr>
          <p:nvPr/>
        </p:nvCxnSpPr>
        <p:spPr>
          <a:xfrm>
            <a:off x="9283958" y="1026367"/>
            <a:ext cx="419878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43D4991-8BC7-3EF7-7DAF-F9B9709BB954}"/>
              </a:ext>
            </a:extLst>
          </p:cNvPr>
          <p:cNvSpPr/>
          <p:nvPr/>
        </p:nvSpPr>
        <p:spPr>
          <a:xfrm>
            <a:off x="10095722" y="1548882"/>
            <a:ext cx="1866123" cy="3770166"/>
          </a:xfrm>
          <a:custGeom>
            <a:avLst/>
            <a:gdLst>
              <a:gd name="connsiteX0" fmla="*/ 1082351 w 1866123"/>
              <a:gd name="connsiteY0" fmla="*/ 3750906 h 3770166"/>
              <a:gd name="connsiteX1" fmla="*/ 1408923 w 1866123"/>
              <a:gd name="connsiteY1" fmla="*/ 3750906 h 3770166"/>
              <a:gd name="connsiteX2" fmla="*/ 1539551 w 1866123"/>
              <a:gd name="connsiteY2" fmla="*/ 3694922 h 3770166"/>
              <a:gd name="connsiteX3" fmla="*/ 1558213 w 1866123"/>
              <a:gd name="connsiteY3" fmla="*/ 3676261 h 3770166"/>
              <a:gd name="connsiteX4" fmla="*/ 1632858 w 1866123"/>
              <a:gd name="connsiteY4" fmla="*/ 3629608 h 3770166"/>
              <a:gd name="connsiteX5" fmla="*/ 1651519 w 1866123"/>
              <a:gd name="connsiteY5" fmla="*/ 3592285 h 3770166"/>
              <a:gd name="connsiteX6" fmla="*/ 1707502 w 1866123"/>
              <a:gd name="connsiteY6" fmla="*/ 3498979 h 3770166"/>
              <a:gd name="connsiteX7" fmla="*/ 1754156 w 1866123"/>
              <a:gd name="connsiteY7" fmla="*/ 3387012 h 3770166"/>
              <a:gd name="connsiteX8" fmla="*/ 1763486 w 1866123"/>
              <a:gd name="connsiteY8" fmla="*/ 3284375 h 3770166"/>
              <a:gd name="connsiteX9" fmla="*/ 1772817 w 1866123"/>
              <a:gd name="connsiteY9" fmla="*/ 3247053 h 3770166"/>
              <a:gd name="connsiteX10" fmla="*/ 1782147 w 1866123"/>
              <a:gd name="connsiteY10" fmla="*/ 3191069 h 3770166"/>
              <a:gd name="connsiteX11" fmla="*/ 1791478 w 1866123"/>
              <a:gd name="connsiteY11" fmla="*/ 2659224 h 3770166"/>
              <a:gd name="connsiteX12" fmla="*/ 1800809 w 1866123"/>
              <a:gd name="connsiteY12" fmla="*/ 2584579 h 3770166"/>
              <a:gd name="connsiteX13" fmla="*/ 1810139 w 1866123"/>
              <a:gd name="connsiteY13" fmla="*/ 2425959 h 3770166"/>
              <a:gd name="connsiteX14" fmla="*/ 1828800 w 1866123"/>
              <a:gd name="connsiteY14" fmla="*/ 2220685 h 3770166"/>
              <a:gd name="connsiteX15" fmla="*/ 1856792 w 1866123"/>
              <a:gd name="connsiteY15" fmla="*/ 2006081 h 3770166"/>
              <a:gd name="connsiteX16" fmla="*/ 1866123 w 1866123"/>
              <a:gd name="connsiteY16" fmla="*/ 1884783 h 3770166"/>
              <a:gd name="connsiteX17" fmla="*/ 1856792 w 1866123"/>
              <a:gd name="connsiteY17" fmla="*/ 1436914 h 3770166"/>
              <a:gd name="connsiteX18" fmla="*/ 1791478 w 1866123"/>
              <a:gd name="connsiteY18" fmla="*/ 1259632 h 3770166"/>
              <a:gd name="connsiteX19" fmla="*/ 1614196 w 1866123"/>
              <a:gd name="connsiteY19" fmla="*/ 1017036 h 3770166"/>
              <a:gd name="connsiteX20" fmla="*/ 1455576 w 1866123"/>
              <a:gd name="connsiteY20" fmla="*/ 886408 h 3770166"/>
              <a:gd name="connsiteX21" fmla="*/ 1250302 w 1866123"/>
              <a:gd name="connsiteY21" fmla="*/ 793102 h 3770166"/>
              <a:gd name="connsiteX22" fmla="*/ 1054360 w 1866123"/>
              <a:gd name="connsiteY22" fmla="*/ 718457 h 3770166"/>
              <a:gd name="connsiteX23" fmla="*/ 979715 w 1866123"/>
              <a:gd name="connsiteY23" fmla="*/ 690465 h 3770166"/>
              <a:gd name="connsiteX24" fmla="*/ 821094 w 1866123"/>
              <a:gd name="connsiteY24" fmla="*/ 615820 h 3770166"/>
              <a:gd name="connsiteX25" fmla="*/ 746449 w 1866123"/>
              <a:gd name="connsiteY25" fmla="*/ 578498 h 3770166"/>
              <a:gd name="connsiteX26" fmla="*/ 662474 w 1866123"/>
              <a:gd name="connsiteY26" fmla="*/ 541175 h 3770166"/>
              <a:gd name="connsiteX27" fmla="*/ 597160 w 1866123"/>
              <a:gd name="connsiteY27" fmla="*/ 494522 h 3770166"/>
              <a:gd name="connsiteX28" fmla="*/ 550507 w 1866123"/>
              <a:gd name="connsiteY28" fmla="*/ 466530 h 3770166"/>
              <a:gd name="connsiteX29" fmla="*/ 363894 w 1866123"/>
              <a:gd name="connsiteY29" fmla="*/ 307910 h 3770166"/>
              <a:gd name="connsiteX30" fmla="*/ 223935 w 1866123"/>
              <a:gd name="connsiteY30" fmla="*/ 223934 h 3770166"/>
              <a:gd name="connsiteX31" fmla="*/ 186613 w 1866123"/>
              <a:gd name="connsiteY31" fmla="*/ 186612 h 3770166"/>
              <a:gd name="connsiteX32" fmla="*/ 149290 w 1866123"/>
              <a:gd name="connsiteY32" fmla="*/ 167951 h 3770166"/>
              <a:gd name="connsiteX33" fmla="*/ 102637 w 1866123"/>
              <a:gd name="connsiteY33" fmla="*/ 102636 h 3770166"/>
              <a:gd name="connsiteX34" fmla="*/ 74645 w 1866123"/>
              <a:gd name="connsiteY34" fmla="*/ 74645 h 3770166"/>
              <a:gd name="connsiteX35" fmla="*/ 55984 w 1866123"/>
              <a:gd name="connsiteY35" fmla="*/ 46653 h 3770166"/>
              <a:gd name="connsiteX36" fmla="*/ 18662 w 1866123"/>
              <a:gd name="connsiteY36" fmla="*/ 18661 h 3770166"/>
              <a:gd name="connsiteX37" fmla="*/ 0 w 1866123"/>
              <a:gd name="connsiteY37" fmla="*/ 0 h 377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6123" h="3770166">
                <a:moveTo>
                  <a:pt x="1082351" y="3750906"/>
                </a:moveTo>
                <a:cubicBezTo>
                  <a:pt x="1206378" y="3775709"/>
                  <a:pt x="1196583" y="3777449"/>
                  <a:pt x="1408923" y="3750906"/>
                </a:cubicBezTo>
                <a:cubicBezTo>
                  <a:pt x="1411357" y="3750602"/>
                  <a:pt x="1515362" y="3711048"/>
                  <a:pt x="1539551" y="3694922"/>
                </a:cubicBezTo>
                <a:cubicBezTo>
                  <a:pt x="1546871" y="3690042"/>
                  <a:pt x="1550893" y="3681141"/>
                  <a:pt x="1558213" y="3676261"/>
                </a:cubicBezTo>
                <a:cubicBezTo>
                  <a:pt x="1711894" y="3573809"/>
                  <a:pt x="1469863" y="3751853"/>
                  <a:pt x="1632858" y="3629608"/>
                </a:cubicBezTo>
                <a:cubicBezTo>
                  <a:pt x="1639078" y="3617167"/>
                  <a:pt x="1644618" y="3604362"/>
                  <a:pt x="1651519" y="3592285"/>
                </a:cubicBezTo>
                <a:cubicBezTo>
                  <a:pt x="1669514" y="3560793"/>
                  <a:pt x="1696032" y="3533388"/>
                  <a:pt x="1707502" y="3498979"/>
                </a:cubicBezTo>
                <a:cubicBezTo>
                  <a:pt x="1732762" y="3423203"/>
                  <a:pt x="1717367" y="3460590"/>
                  <a:pt x="1754156" y="3387012"/>
                </a:cubicBezTo>
                <a:cubicBezTo>
                  <a:pt x="1757266" y="3352800"/>
                  <a:pt x="1758946" y="3318427"/>
                  <a:pt x="1763486" y="3284375"/>
                </a:cubicBezTo>
                <a:cubicBezTo>
                  <a:pt x="1765181" y="3271664"/>
                  <a:pt x="1770302" y="3259628"/>
                  <a:pt x="1772817" y="3247053"/>
                </a:cubicBezTo>
                <a:cubicBezTo>
                  <a:pt x="1776527" y="3228502"/>
                  <a:pt x="1779037" y="3209730"/>
                  <a:pt x="1782147" y="3191069"/>
                </a:cubicBezTo>
                <a:cubicBezTo>
                  <a:pt x="1785257" y="3013787"/>
                  <a:pt x="1786025" y="2836449"/>
                  <a:pt x="1791478" y="2659224"/>
                </a:cubicBezTo>
                <a:cubicBezTo>
                  <a:pt x="1792249" y="2634161"/>
                  <a:pt x="1798809" y="2609574"/>
                  <a:pt x="1800809" y="2584579"/>
                </a:cubicBezTo>
                <a:cubicBezTo>
                  <a:pt x="1805033" y="2531783"/>
                  <a:pt x="1806077" y="2478768"/>
                  <a:pt x="1810139" y="2425959"/>
                </a:cubicBezTo>
                <a:cubicBezTo>
                  <a:pt x="1815408" y="2357455"/>
                  <a:pt x="1822387" y="2289092"/>
                  <a:pt x="1828800" y="2220685"/>
                </a:cubicBezTo>
                <a:cubicBezTo>
                  <a:pt x="1857112" y="1918696"/>
                  <a:pt x="1813865" y="2378116"/>
                  <a:pt x="1856792" y="2006081"/>
                </a:cubicBezTo>
                <a:cubicBezTo>
                  <a:pt x="1861440" y="1965796"/>
                  <a:pt x="1863013" y="1925216"/>
                  <a:pt x="1866123" y="1884783"/>
                </a:cubicBezTo>
                <a:cubicBezTo>
                  <a:pt x="1863013" y="1735493"/>
                  <a:pt x="1867066" y="1585882"/>
                  <a:pt x="1856792" y="1436914"/>
                </a:cubicBezTo>
                <a:cubicBezTo>
                  <a:pt x="1854323" y="1401110"/>
                  <a:pt x="1809607" y="1291358"/>
                  <a:pt x="1791478" y="1259632"/>
                </a:cubicBezTo>
                <a:cubicBezTo>
                  <a:pt x="1709444" y="1116072"/>
                  <a:pt x="1708503" y="1105449"/>
                  <a:pt x="1614196" y="1017036"/>
                </a:cubicBezTo>
                <a:cubicBezTo>
                  <a:pt x="1576541" y="981734"/>
                  <a:pt x="1502412" y="915030"/>
                  <a:pt x="1455576" y="886408"/>
                </a:cubicBezTo>
                <a:cubicBezTo>
                  <a:pt x="1405310" y="855690"/>
                  <a:pt x="1302273" y="813575"/>
                  <a:pt x="1250302" y="793102"/>
                </a:cubicBezTo>
                <a:cubicBezTo>
                  <a:pt x="1185273" y="767485"/>
                  <a:pt x="1119710" y="743245"/>
                  <a:pt x="1054360" y="718457"/>
                </a:cubicBezTo>
                <a:cubicBezTo>
                  <a:pt x="1029514" y="709032"/>
                  <a:pt x="1002787" y="703649"/>
                  <a:pt x="979715" y="690465"/>
                </a:cubicBezTo>
                <a:cubicBezTo>
                  <a:pt x="854772" y="619069"/>
                  <a:pt x="978485" y="685771"/>
                  <a:pt x="821094" y="615820"/>
                </a:cubicBezTo>
                <a:cubicBezTo>
                  <a:pt x="795673" y="604522"/>
                  <a:pt x="771620" y="590343"/>
                  <a:pt x="746449" y="578498"/>
                </a:cubicBezTo>
                <a:cubicBezTo>
                  <a:pt x="718733" y="565455"/>
                  <a:pt x="689172" y="556193"/>
                  <a:pt x="662474" y="541175"/>
                </a:cubicBezTo>
                <a:cubicBezTo>
                  <a:pt x="639155" y="528058"/>
                  <a:pt x="619421" y="509363"/>
                  <a:pt x="597160" y="494522"/>
                </a:cubicBezTo>
                <a:cubicBezTo>
                  <a:pt x="582070" y="484462"/>
                  <a:pt x="566058" y="475861"/>
                  <a:pt x="550507" y="466530"/>
                </a:cubicBezTo>
                <a:cubicBezTo>
                  <a:pt x="474325" y="371304"/>
                  <a:pt x="529117" y="431827"/>
                  <a:pt x="363894" y="307910"/>
                </a:cubicBezTo>
                <a:cubicBezTo>
                  <a:pt x="270298" y="237713"/>
                  <a:pt x="317837" y="264178"/>
                  <a:pt x="223935" y="223934"/>
                </a:cubicBezTo>
                <a:cubicBezTo>
                  <a:pt x="211494" y="211493"/>
                  <a:pt x="200688" y="197168"/>
                  <a:pt x="186613" y="186612"/>
                </a:cubicBezTo>
                <a:cubicBezTo>
                  <a:pt x="175485" y="178266"/>
                  <a:pt x="159851" y="177003"/>
                  <a:pt x="149290" y="167951"/>
                </a:cubicBezTo>
                <a:cubicBezTo>
                  <a:pt x="129679" y="151142"/>
                  <a:pt x="119029" y="122306"/>
                  <a:pt x="102637" y="102636"/>
                </a:cubicBezTo>
                <a:cubicBezTo>
                  <a:pt x="94190" y="92499"/>
                  <a:pt x="83092" y="84782"/>
                  <a:pt x="74645" y="74645"/>
                </a:cubicBezTo>
                <a:cubicBezTo>
                  <a:pt x="67466" y="66030"/>
                  <a:pt x="63913" y="54583"/>
                  <a:pt x="55984" y="46653"/>
                </a:cubicBezTo>
                <a:cubicBezTo>
                  <a:pt x="44988" y="35657"/>
                  <a:pt x="30609" y="28616"/>
                  <a:pt x="18662" y="18661"/>
                </a:cubicBezTo>
                <a:cubicBezTo>
                  <a:pt x="11904" y="13029"/>
                  <a:pt x="6221" y="622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7E2D67B-C5A3-A146-19A6-FA125D974632}"/>
              </a:ext>
            </a:extLst>
          </p:cNvPr>
          <p:cNvSpPr/>
          <p:nvPr/>
        </p:nvSpPr>
        <p:spPr>
          <a:xfrm>
            <a:off x="10102891" y="1530145"/>
            <a:ext cx="114129" cy="186688"/>
          </a:xfrm>
          <a:custGeom>
            <a:avLst/>
            <a:gdLst>
              <a:gd name="connsiteX0" fmla="*/ 20823 w 114129"/>
              <a:gd name="connsiteY0" fmla="*/ 186688 h 186688"/>
              <a:gd name="connsiteX1" fmla="*/ 11493 w 114129"/>
              <a:gd name="connsiteY1" fmla="*/ 56059 h 186688"/>
              <a:gd name="connsiteX2" fmla="*/ 2162 w 114129"/>
              <a:gd name="connsiteY2" fmla="*/ 28067 h 186688"/>
              <a:gd name="connsiteX3" fmla="*/ 114129 w 114129"/>
              <a:gd name="connsiteY3" fmla="*/ 75 h 1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29" h="186688">
                <a:moveTo>
                  <a:pt x="20823" y="186688"/>
                </a:moveTo>
                <a:cubicBezTo>
                  <a:pt x="17713" y="143145"/>
                  <a:pt x="16593" y="99414"/>
                  <a:pt x="11493" y="56059"/>
                </a:cubicBezTo>
                <a:cubicBezTo>
                  <a:pt x="10344" y="46291"/>
                  <a:pt x="-5706" y="33968"/>
                  <a:pt x="2162" y="28067"/>
                </a:cubicBezTo>
                <a:cubicBezTo>
                  <a:pt x="43418" y="-2876"/>
                  <a:pt x="72939" y="75"/>
                  <a:pt x="114129" y="7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203</Words>
  <Application>Microsoft Office PowerPoint</Application>
  <PresentationFormat>와이드스크린</PresentationFormat>
  <Paragraphs>52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D2Coding</vt:lpstr>
      <vt:lpstr>D2Coding ligature</vt:lpstr>
      <vt:lpstr>Arial</vt:lpstr>
      <vt:lpstr>Wingdings</vt:lpstr>
      <vt:lpstr>Office 테마</vt:lpstr>
      <vt:lpstr>MAKERS_DAY  WEEK 5_PRESENTATION</vt:lpstr>
      <vt:lpstr>CONTENT</vt:lpstr>
      <vt:lpstr>보완</vt:lpstr>
      <vt:lpstr>MELODY DIARY</vt:lpstr>
      <vt:lpstr>MAIN PAGE </vt:lpstr>
      <vt:lpstr>PowerPoint 프레젠테이션</vt:lpstr>
      <vt:lpstr>계획</vt:lpstr>
      <vt:lpstr>AI 모델 링크</vt:lpstr>
      <vt:lpstr>데이터 전처리 </vt:lpstr>
      <vt:lpstr>학습 결과</vt:lpstr>
      <vt:lpstr>앞으로의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MAKERS_DAY  WEEK 5_PRESENTATION</dc:title>
  <dc:creator>윤정 조</dc:creator>
  <cp:lastModifiedBy>Sandrine Antiome</cp:lastModifiedBy>
  <cp:revision>10</cp:revision>
  <dcterms:created xsi:type="dcterms:W3CDTF">2023-08-15T10:57:11Z</dcterms:created>
  <dcterms:modified xsi:type="dcterms:W3CDTF">2023-08-15T14:54:24Z</dcterms:modified>
</cp:coreProperties>
</file>